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0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04-Jun-21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07/06/2021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6E31060-2A80-49FA-AC49-E6B79B28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96" y="1625262"/>
            <a:ext cx="4809966" cy="3607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5140901" y="533407"/>
            <a:ext cx="191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SDM actuator</a:t>
            </a:r>
            <a:endParaRPr lang="en-GB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C0CAE0-7BD9-456C-9634-AF531D574A7E}"/>
              </a:ext>
            </a:extLst>
          </p:cNvPr>
          <p:cNvSpPr txBox="1"/>
          <p:nvPr/>
        </p:nvSpPr>
        <p:spPr>
          <a:xfrm>
            <a:off x="6385268" y="1158061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Saline chamber</a:t>
            </a:r>
            <a:endParaRPr lang="en-GB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1EC894-0A9A-4421-B15E-062AEC0FFA1F}"/>
              </a:ext>
            </a:extLst>
          </p:cNvPr>
          <p:cNvSpPr/>
          <p:nvPr/>
        </p:nvSpPr>
        <p:spPr>
          <a:xfrm rot="3450206">
            <a:off x="6916068" y="1767881"/>
            <a:ext cx="896726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3EC4CBC2-89D3-49C9-ADB5-86BF1584A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6" y="1625262"/>
            <a:ext cx="4809966" cy="360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667B0-75AC-43EB-AD35-5DA6B75EA97B}"/>
              </a:ext>
            </a:extLst>
          </p:cNvPr>
          <p:cNvSpPr txBox="1"/>
          <p:nvPr/>
        </p:nvSpPr>
        <p:spPr>
          <a:xfrm>
            <a:off x="1617325" y="4402004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Saline chamber</a:t>
            </a:r>
            <a:endParaRPr lang="en-GB" dirty="0">
              <a:latin typeface="+mj-lt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484DBD-2415-45AB-B136-9175965779E0}"/>
              </a:ext>
            </a:extLst>
          </p:cNvPr>
          <p:cNvSpPr/>
          <p:nvPr/>
        </p:nvSpPr>
        <p:spPr>
          <a:xfrm rot="14824233">
            <a:off x="1970806" y="3930126"/>
            <a:ext cx="639532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61A82-DDF5-4B6F-8169-CC1B955D9BC5}"/>
              </a:ext>
            </a:extLst>
          </p:cNvPr>
          <p:cNvSpPr txBox="1"/>
          <p:nvPr/>
        </p:nvSpPr>
        <p:spPr>
          <a:xfrm>
            <a:off x="1872588" y="834895"/>
            <a:ext cx="191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Cable-driven flexible “bone”</a:t>
            </a:r>
            <a:endParaRPr lang="en-GB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E6BADF-B6EB-497C-B13F-8D4BDC0D0A83}"/>
              </a:ext>
            </a:extLst>
          </p:cNvPr>
          <p:cNvSpPr/>
          <p:nvPr/>
        </p:nvSpPr>
        <p:spPr>
          <a:xfrm rot="4120157">
            <a:off x="2390092" y="2079154"/>
            <a:ext cx="1390361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61B49-EE6B-4B77-9076-2690AE74713D}"/>
              </a:ext>
            </a:extLst>
          </p:cNvPr>
          <p:cNvSpPr txBox="1"/>
          <p:nvPr/>
        </p:nvSpPr>
        <p:spPr>
          <a:xfrm>
            <a:off x="9395168" y="5593990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Cables</a:t>
            </a:r>
            <a:endParaRPr lang="en-GB" dirty="0">
              <a:latin typeface="+mj-lt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CA99789-C266-400E-A181-6A26E6F572D4}"/>
              </a:ext>
            </a:extLst>
          </p:cNvPr>
          <p:cNvSpPr/>
          <p:nvPr/>
        </p:nvSpPr>
        <p:spPr>
          <a:xfrm rot="14824233">
            <a:off x="9566131" y="5023652"/>
            <a:ext cx="863048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96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DM_cable_driven_actuator">
            <a:hlinkClick r:id="" action="ppaction://media"/>
            <a:extLst>
              <a:ext uri="{FF2B5EF4-FFF2-40B4-BE49-F238E27FC236}">
                <a16:creationId xmlns:a16="http://schemas.microsoft.com/office/drawing/2014/main" id="{B2816136-8678-49E6-B6CB-56683B4E9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090012" y="608456"/>
            <a:ext cx="10011975" cy="56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1C90A-EB04-45F3-8BD6-3AC186297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097" y="1301876"/>
            <a:ext cx="5672329" cy="42542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596300" y="533407"/>
            <a:ext cx="322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SDM actuator EIT data</a:t>
            </a:r>
            <a:endParaRPr lang="en-GB" sz="2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A0CCB-B244-4AA2-83A3-992BEB591CBF}"/>
              </a:ext>
            </a:extLst>
          </p:cNvPr>
          <p:cNvSpPr txBox="1"/>
          <p:nvPr/>
        </p:nvSpPr>
        <p:spPr>
          <a:xfrm>
            <a:off x="3174288" y="6027003"/>
            <a:ext cx="5843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Voltage reading over a 60ml pneumatic actuation (10ml at a time, ~1-2s per 10ml)</a:t>
            </a:r>
            <a:endParaRPr lang="en-GB" sz="2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5D35F-9D44-48A4-8677-03429CE07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9429" y="1301875"/>
            <a:ext cx="5672326" cy="4254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BB89E5-9D79-4BF4-8E9B-2EF891B1BF61}"/>
              </a:ext>
            </a:extLst>
          </p:cNvPr>
          <p:cNvSpPr txBox="1"/>
          <p:nvPr/>
        </p:nvSpPr>
        <p:spPr>
          <a:xfrm>
            <a:off x="10028103" y="6133860"/>
            <a:ext cx="204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Actuated to 22.5</a:t>
            </a:r>
            <a:r>
              <a:rPr lang="en-GB" b="0" i="0" dirty="0">
                <a:solidFill>
                  <a:srgbClr val="202124"/>
                </a:solidFill>
                <a:effectLst/>
                <a:latin typeface="+mj-lt"/>
              </a:rPr>
              <a:t>°</a:t>
            </a:r>
            <a:endParaRPr lang="en-GB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0D317F1-C3A0-42E4-BDDD-0D84D04E1F00}"/>
              </a:ext>
            </a:extLst>
          </p:cNvPr>
          <p:cNvSpPr/>
          <p:nvPr/>
        </p:nvSpPr>
        <p:spPr>
          <a:xfrm rot="16200000">
            <a:off x="11084396" y="5785600"/>
            <a:ext cx="467330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F9027-F84E-4425-9CE1-6B6B349CEF36}"/>
              </a:ext>
            </a:extLst>
          </p:cNvPr>
          <p:cNvSpPr txBox="1"/>
          <p:nvPr/>
        </p:nvSpPr>
        <p:spPr>
          <a:xfrm>
            <a:off x="61723" y="728366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20mm pull of cable</a:t>
            </a:r>
            <a:endParaRPr lang="en-GB" dirty="0">
              <a:latin typeface="+mj-lt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72A017F-7682-4B09-97B0-17BAD397C797}"/>
              </a:ext>
            </a:extLst>
          </p:cNvPr>
          <p:cNvSpPr/>
          <p:nvPr/>
        </p:nvSpPr>
        <p:spPr>
          <a:xfrm rot="3969080">
            <a:off x="649155" y="1882631"/>
            <a:ext cx="1816365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75559C0-609E-4047-8CC8-35273E9D45BA}"/>
              </a:ext>
            </a:extLst>
          </p:cNvPr>
          <p:cNvSpPr/>
          <p:nvPr/>
        </p:nvSpPr>
        <p:spPr>
          <a:xfrm rot="16200000">
            <a:off x="11181989" y="5024206"/>
            <a:ext cx="272143" cy="79168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BB00881-9F23-487C-926C-7216C4468B69}"/>
              </a:ext>
            </a:extLst>
          </p:cNvPr>
          <p:cNvSpPr/>
          <p:nvPr/>
        </p:nvSpPr>
        <p:spPr>
          <a:xfrm>
            <a:off x="1853064" y="2951125"/>
            <a:ext cx="291583" cy="271046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E822F-1428-469A-BE24-27066EDE37C4}"/>
              </a:ext>
            </a:extLst>
          </p:cNvPr>
          <p:cNvSpPr txBox="1"/>
          <p:nvPr/>
        </p:nvSpPr>
        <p:spPr>
          <a:xfrm>
            <a:off x="9358123" y="708029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20mm pull of cable</a:t>
            </a:r>
            <a:endParaRPr lang="en-GB" dirty="0">
              <a:latin typeface="+mj-lt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23B3BE-BF41-4312-9853-1E36BA55F01B}"/>
              </a:ext>
            </a:extLst>
          </p:cNvPr>
          <p:cNvSpPr/>
          <p:nvPr/>
        </p:nvSpPr>
        <p:spPr>
          <a:xfrm rot="7127497">
            <a:off x="8850221" y="1900928"/>
            <a:ext cx="2077066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4350DDE-4E3C-44DE-BAB7-DC94886EEA39}"/>
              </a:ext>
            </a:extLst>
          </p:cNvPr>
          <p:cNvSpPr/>
          <p:nvPr/>
        </p:nvSpPr>
        <p:spPr>
          <a:xfrm rot="10800000">
            <a:off x="8966878" y="2930788"/>
            <a:ext cx="291583" cy="271046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F57FA03-90B8-4038-8254-385560C138C6}"/>
              </a:ext>
            </a:extLst>
          </p:cNvPr>
          <p:cNvSpPr/>
          <p:nvPr/>
        </p:nvSpPr>
        <p:spPr>
          <a:xfrm rot="10800000">
            <a:off x="8512187" y="3013909"/>
            <a:ext cx="312546" cy="20826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CABB7-C336-43CE-AE40-124A3DBEF81E}"/>
              </a:ext>
            </a:extLst>
          </p:cNvPr>
          <p:cNvSpPr txBox="1"/>
          <p:nvPr/>
        </p:nvSpPr>
        <p:spPr>
          <a:xfrm>
            <a:off x="8216198" y="4120801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10mm pull of cable</a:t>
            </a:r>
            <a:endParaRPr lang="en-GB" dirty="0">
              <a:latin typeface="+mj-lt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61AFBD6-B911-46B0-89F0-FC71FE231636}"/>
              </a:ext>
            </a:extLst>
          </p:cNvPr>
          <p:cNvSpPr/>
          <p:nvPr/>
        </p:nvSpPr>
        <p:spPr>
          <a:xfrm rot="14400000">
            <a:off x="8486453" y="3558012"/>
            <a:ext cx="960850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855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75D35F-9D44-48A4-8677-03429CE07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720" y="1019300"/>
            <a:ext cx="7516659" cy="5637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596300" y="533407"/>
            <a:ext cx="322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SDM actuator EIT data</a:t>
            </a:r>
            <a:endParaRPr lang="en-GB" sz="24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E822F-1428-469A-BE24-27066EDE37C4}"/>
              </a:ext>
            </a:extLst>
          </p:cNvPr>
          <p:cNvSpPr txBox="1"/>
          <p:nvPr/>
        </p:nvSpPr>
        <p:spPr>
          <a:xfrm>
            <a:off x="5558125" y="4240867"/>
            <a:ext cx="257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Force against actuator tip</a:t>
            </a:r>
            <a:endParaRPr lang="en-GB" dirty="0">
              <a:latin typeface="+mj-lt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4350DDE-4E3C-44DE-BAB7-DC94886EEA39}"/>
              </a:ext>
            </a:extLst>
          </p:cNvPr>
          <p:cNvSpPr/>
          <p:nvPr/>
        </p:nvSpPr>
        <p:spPr>
          <a:xfrm rot="10800000">
            <a:off x="11204671" y="3429000"/>
            <a:ext cx="241657" cy="756294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F57FA03-90B8-4038-8254-385560C138C6}"/>
              </a:ext>
            </a:extLst>
          </p:cNvPr>
          <p:cNvSpPr/>
          <p:nvPr/>
        </p:nvSpPr>
        <p:spPr>
          <a:xfrm rot="10800000">
            <a:off x="10892126" y="4743041"/>
            <a:ext cx="312546" cy="20826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61AFBD6-B911-46B0-89F0-FC71FE231636}"/>
              </a:ext>
            </a:extLst>
          </p:cNvPr>
          <p:cNvSpPr/>
          <p:nvPr/>
        </p:nvSpPr>
        <p:spPr>
          <a:xfrm rot="15121473">
            <a:off x="5206127" y="3598999"/>
            <a:ext cx="1038444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170BDCA-480D-4482-8A51-E583E2CB998C}"/>
              </a:ext>
            </a:extLst>
          </p:cNvPr>
          <p:cNvSpPr/>
          <p:nvPr/>
        </p:nvSpPr>
        <p:spPr>
          <a:xfrm rot="15121473">
            <a:off x="5714576" y="3598999"/>
            <a:ext cx="1038444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3F958F4-1112-427B-809D-CA6CE2D98709}"/>
              </a:ext>
            </a:extLst>
          </p:cNvPr>
          <p:cNvSpPr/>
          <p:nvPr/>
        </p:nvSpPr>
        <p:spPr>
          <a:xfrm rot="16691084">
            <a:off x="6761501" y="3605008"/>
            <a:ext cx="1038444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49561D8-5673-4EB1-9C30-F73E89BB2A1E}"/>
              </a:ext>
            </a:extLst>
          </p:cNvPr>
          <p:cNvSpPr/>
          <p:nvPr/>
        </p:nvSpPr>
        <p:spPr>
          <a:xfrm rot="16392263">
            <a:off x="6227301" y="3583909"/>
            <a:ext cx="1038444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FD632-5158-4E20-ACC4-9855D8A0DC5A}"/>
              </a:ext>
            </a:extLst>
          </p:cNvPr>
          <p:cNvSpPr txBox="1"/>
          <p:nvPr/>
        </p:nvSpPr>
        <p:spPr>
          <a:xfrm>
            <a:off x="0" y="3225538"/>
            <a:ext cx="2571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20mm change in cable length to flex actuator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4726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78</Words>
  <Application>Microsoft Office PowerPoint</Application>
  <PresentationFormat>Widescreen</PresentationFormat>
  <Paragraphs>16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87</cp:revision>
  <dcterms:created xsi:type="dcterms:W3CDTF">2021-03-21T14:20:38Z</dcterms:created>
  <dcterms:modified xsi:type="dcterms:W3CDTF">2021-06-04T11:18:14Z</dcterms:modified>
</cp:coreProperties>
</file>